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73393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1pPr>
    <a:lvl2pPr marL="0" marR="0" indent="457200" algn="ctr" defTabSz="173393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2pPr>
    <a:lvl3pPr marL="0" marR="0" indent="914400" algn="ctr" defTabSz="173393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3pPr>
    <a:lvl4pPr marL="0" marR="0" indent="1371600" algn="ctr" defTabSz="173393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4pPr>
    <a:lvl5pPr marL="0" marR="0" indent="1828800" algn="ctr" defTabSz="173393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5pPr>
    <a:lvl6pPr marL="0" marR="0" indent="2286000" algn="ctr" defTabSz="173393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6pPr>
    <a:lvl7pPr marL="0" marR="0" indent="2743200" algn="ctr" defTabSz="173393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7pPr>
    <a:lvl8pPr marL="0" marR="0" indent="3200400" algn="ctr" defTabSz="173393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8pPr>
    <a:lvl9pPr marL="0" marR="0" indent="3657600" algn="ctr" defTabSz="173393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576672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217956"/>
              <a:satOff val="14368"/>
              <a:lumOff val="17764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605575"/>
              <a:satOff val="15655"/>
              <a:lumOff val="22628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9036"/>
              <a:lumOff val="17111"/>
            </a:schemeClr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BD17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254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8A2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32C5B9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A7AAA9"/>
              </a:solidFill>
              <a:prstDash val="solid"/>
              <a:miter lim="400000"/>
            </a:ln>
          </a:left>
          <a:right>
            <a:ln w="12700" cap="flat">
              <a:solidFill>
                <a:srgbClr val="A7AAA9"/>
              </a:solidFill>
              <a:prstDash val="solid"/>
              <a:miter lim="400000"/>
            </a:ln>
          </a:right>
          <a:top>
            <a:ln w="25400" cap="flat">
              <a:solidFill>
                <a:schemeClr val="accent2">
                  <a:hueOff val="240640"/>
                  <a:satOff val="2542"/>
                  <a:lumOff val="-1319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7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7AA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240640"/>
              <a:satOff val="2542"/>
              <a:lumOff val="-13198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esentation Title"/>
          <p:cNvSpPr txBox="1"/>
          <p:nvPr>
            <p:ph type="title" hasCustomPrompt="1"/>
          </p:nvPr>
        </p:nvSpPr>
        <p:spPr>
          <a:xfrm>
            <a:off x="711200" y="2197100"/>
            <a:ext cx="11582400" cy="3302000"/>
          </a:xfrm>
          <a:prstGeom prst="rect">
            <a:avLst/>
          </a:prstGeom>
        </p:spPr>
        <p:txBody>
          <a:bodyPr anchor="b"/>
          <a:lstStyle>
            <a:lvl1pPr>
              <a:lnSpc>
                <a:spcPct val="80000"/>
              </a:lnSpc>
              <a:defRPr spc="-82" sz="82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2" name="Body Level One…"/>
          <p:cNvSpPr txBox="1"/>
          <p:nvPr>
            <p:ph type="body" sz="quarter" idx="1" hasCustomPrompt="1"/>
          </p:nvPr>
        </p:nvSpPr>
        <p:spPr>
          <a:xfrm>
            <a:off x="711200" y="5334000"/>
            <a:ext cx="11582400" cy="1455526"/>
          </a:xfrm>
          <a:prstGeom prst="rect">
            <a:avLst/>
          </a:prstGeom>
        </p:spPr>
        <p:txBody>
          <a:bodyPr/>
          <a:lstStyle>
            <a:lvl1pPr marL="0" indent="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8" sz="3800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8" sz="3800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8" sz="3800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8" sz="3800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8" sz="3800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" name="Author and Date"/>
          <p:cNvSpPr txBox="1"/>
          <p:nvPr>
            <p:ph type="body" sz="quarter" idx="21" hasCustomPrompt="1"/>
          </p:nvPr>
        </p:nvSpPr>
        <p:spPr>
          <a:xfrm>
            <a:off x="711200" y="8410816"/>
            <a:ext cx="11582400" cy="429261"/>
          </a:xfrm>
          <a:prstGeom prst="rect">
            <a:avLst/>
          </a:prstGeom>
        </p:spPr>
        <p:txBody>
          <a:bodyPr/>
          <a:lstStyle>
            <a:lvl1pPr marL="0" indent="0" algn="ctr" defTabSz="587022">
              <a:lnSpc>
                <a:spcPct val="100000"/>
              </a:lnSpc>
              <a:spcBef>
                <a:spcPts val="0"/>
              </a:spcBef>
              <a:buSzTx/>
              <a:buNone/>
              <a:defRPr spc="-19" sz="2000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6349999" y="9118599"/>
            <a:ext cx="306325" cy="32842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idx="1" hasCustomPrompt="1"/>
          </p:nvPr>
        </p:nvSpPr>
        <p:spPr>
          <a:xfrm>
            <a:off x="711200" y="2451100"/>
            <a:ext cx="11582400" cy="444500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82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82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82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82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82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sz="half" idx="1" hasCustomPrompt="1"/>
          </p:nvPr>
        </p:nvSpPr>
        <p:spPr>
          <a:xfrm>
            <a:off x="711200" y="1926083"/>
            <a:ext cx="11582400" cy="4157038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58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58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58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58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58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Fact information"/>
          <p:cNvSpPr txBox="1"/>
          <p:nvPr>
            <p:ph type="body" sz="quarter" idx="21" hasCustomPrompt="1"/>
          </p:nvPr>
        </p:nvSpPr>
        <p:spPr>
          <a:xfrm>
            <a:off x="711200" y="5625409"/>
            <a:ext cx="11582400" cy="630937"/>
          </a:xfrm>
          <a:prstGeom prst="rect">
            <a:avLst/>
          </a:prstGeom>
        </p:spPr>
        <p:txBody>
          <a:bodyPr/>
          <a:lstStyle>
            <a:lvl1pPr marL="0" indent="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2" sz="3200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Fact information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/>
          <p:nvPr>
            <p:ph type="body" sz="quarter" idx="21" hasCustomPrompt="1"/>
          </p:nvPr>
        </p:nvSpPr>
        <p:spPr>
          <a:xfrm>
            <a:off x="711200" y="7191692"/>
            <a:ext cx="11582400" cy="630937"/>
          </a:xfrm>
          <a:prstGeom prst="rect">
            <a:avLst/>
          </a:prstGeom>
        </p:spPr>
        <p:txBody>
          <a:bodyPr anchor="ctr"/>
          <a:lstStyle>
            <a:lvl1pPr marL="0" indent="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2" sz="3200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Attribution</a:t>
            </a:r>
          </a:p>
        </p:txBody>
      </p:sp>
      <p:sp>
        <p:nvSpPr>
          <p:cNvPr id="116" name="Body Level One…"/>
          <p:cNvSpPr txBox="1"/>
          <p:nvPr>
            <p:ph type="body" sz="half" idx="1" hasCustomPrompt="1"/>
          </p:nvPr>
        </p:nvSpPr>
        <p:spPr>
          <a:xfrm>
            <a:off x="711200" y="2743200"/>
            <a:ext cx="11582400" cy="3619500"/>
          </a:xfrm>
          <a:prstGeom prst="rect">
            <a:avLst/>
          </a:prstGeom>
        </p:spPr>
        <p:txBody>
          <a:bodyPr anchor="ctr"/>
          <a:lstStyle>
            <a:lvl1pPr marL="0" indent="0" algn="ctr" defTabSz="584200">
              <a:lnSpc>
                <a:spcPct val="80000"/>
              </a:lnSpc>
              <a:spcBef>
                <a:spcPts val="0"/>
              </a:spcBef>
              <a:buSzTx/>
              <a:buNone/>
              <a:defRPr sz="58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584200">
              <a:lnSpc>
                <a:spcPct val="80000"/>
              </a:lnSpc>
              <a:spcBef>
                <a:spcPts val="0"/>
              </a:spcBef>
              <a:buSzTx/>
              <a:buNone/>
              <a:defRPr sz="58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584200">
              <a:lnSpc>
                <a:spcPct val="80000"/>
              </a:lnSpc>
              <a:spcBef>
                <a:spcPts val="0"/>
              </a:spcBef>
              <a:buSzTx/>
              <a:buNone/>
              <a:defRPr sz="58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584200">
              <a:lnSpc>
                <a:spcPct val="80000"/>
              </a:lnSpc>
              <a:spcBef>
                <a:spcPts val="0"/>
              </a:spcBef>
              <a:buSzTx/>
              <a:buNone/>
              <a:defRPr sz="58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584200">
              <a:lnSpc>
                <a:spcPct val="80000"/>
              </a:lnSpc>
              <a:spcBef>
                <a:spcPts val="0"/>
              </a:spcBef>
              <a:buSzTx/>
              <a:buNone/>
              <a:defRPr sz="58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ea against sky at sunset 1"/>
          <p:cNvSpPr/>
          <p:nvPr>
            <p:ph type="pic" sz="quarter" idx="21"/>
          </p:nvPr>
        </p:nvSpPr>
        <p:spPr>
          <a:xfrm>
            <a:off x="6598373" y="762000"/>
            <a:ext cx="5715001" cy="380915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Beach and sea at sunset"/>
          <p:cNvSpPr/>
          <p:nvPr>
            <p:ph type="pic" idx="22"/>
          </p:nvPr>
        </p:nvSpPr>
        <p:spPr>
          <a:xfrm>
            <a:off x="-2387600" y="762000"/>
            <a:ext cx="11887200" cy="792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Sea against sky at sunset 2"/>
          <p:cNvSpPr/>
          <p:nvPr>
            <p:ph type="pic" sz="half" idx="23"/>
          </p:nvPr>
        </p:nvSpPr>
        <p:spPr>
          <a:xfrm>
            <a:off x="6661873" y="3637404"/>
            <a:ext cx="5588001" cy="62821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xfrm>
            <a:off x="6349238" y="9118599"/>
            <a:ext cx="306325" cy="32842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each and sea at sunset"/>
          <p:cNvSpPr/>
          <p:nvPr>
            <p:ph type="pic" idx="21"/>
          </p:nvPr>
        </p:nvSpPr>
        <p:spPr>
          <a:xfrm>
            <a:off x="558800" y="762000"/>
            <a:ext cx="11887200" cy="792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each and sea at sunset"/>
          <p:cNvSpPr/>
          <p:nvPr>
            <p:ph type="pic" idx="21"/>
          </p:nvPr>
        </p:nvSpPr>
        <p:spPr>
          <a:xfrm>
            <a:off x="-1320800" y="-596900"/>
            <a:ext cx="15633700" cy="104224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711200" y="2197100"/>
            <a:ext cx="11582400" cy="3302000"/>
          </a:xfrm>
          <a:prstGeom prst="rect">
            <a:avLst/>
          </a:prstGeom>
        </p:spPr>
        <p:txBody>
          <a:bodyPr anchor="b"/>
          <a:lstStyle>
            <a:lvl1pPr>
              <a:lnSpc>
                <a:spcPct val="80000"/>
              </a:lnSpc>
              <a:defRPr spc="-82" sz="82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711200" y="5334000"/>
            <a:ext cx="11582400" cy="1457152"/>
          </a:xfrm>
          <a:prstGeom prst="rect">
            <a:avLst/>
          </a:prstGeom>
        </p:spPr>
        <p:txBody>
          <a:bodyPr/>
          <a:lstStyle>
            <a:lvl1pPr marL="0" indent="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8" sz="38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8" sz="38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8" sz="38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8" sz="38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8" sz="38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Author and Date"/>
          <p:cNvSpPr txBox="1"/>
          <p:nvPr>
            <p:ph type="body" sz="quarter" idx="22" hasCustomPrompt="1"/>
          </p:nvPr>
        </p:nvSpPr>
        <p:spPr>
          <a:xfrm>
            <a:off x="711200" y="8407400"/>
            <a:ext cx="11582400" cy="429260"/>
          </a:xfrm>
          <a:prstGeom prst="rect">
            <a:avLst/>
          </a:prstGeom>
        </p:spPr>
        <p:txBody>
          <a:bodyPr/>
          <a:lstStyle>
            <a:lvl1pPr marL="0" indent="0" algn="ctr" defTabSz="587022">
              <a:lnSpc>
                <a:spcPct val="100000"/>
              </a:lnSpc>
              <a:spcBef>
                <a:spcPts val="0"/>
              </a:spcBef>
              <a:buSzTx/>
              <a:buNone/>
              <a:defRPr spc="-19" sz="2000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6349999" y="9118599"/>
            <a:ext cx="306325" cy="328423"/>
          </a:xfrm>
          <a:prstGeom prst="rect">
            <a:avLst/>
          </a:prstGeom>
        </p:spPr>
        <p:txBody>
          <a:bodyPr/>
          <a:lstStyle>
            <a:lvl1pPr defTabSz="584200"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ea against sky at sunset"/>
          <p:cNvSpPr/>
          <p:nvPr>
            <p:ph type="pic" idx="21"/>
          </p:nvPr>
        </p:nvSpPr>
        <p:spPr>
          <a:xfrm>
            <a:off x="3427686" y="762000"/>
            <a:ext cx="11889828" cy="792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711406" y="2851794"/>
            <a:ext cx="5058553" cy="2088506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711406" y="4775200"/>
            <a:ext cx="5058553" cy="3911600"/>
          </a:xfrm>
          <a:prstGeom prst="rect">
            <a:avLst/>
          </a:prstGeom>
        </p:spPr>
        <p:txBody>
          <a:bodyPr/>
          <a:lstStyle>
            <a:lvl1pPr marL="0" indent="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2" sz="3200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2" sz="3200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2" sz="3200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2" sz="3200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2" sz="3200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3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4" name="Slide Subtitle"/>
          <p:cNvSpPr txBox="1"/>
          <p:nvPr>
            <p:ph type="body" sz="quarter" idx="21" hasCustomPrompt="1"/>
          </p:nvPr>
        </p:nvSpPr>
        <p:spPr>
          <a:xfrm>
            <a:off x="711200" y="1504879"/>
            <a:ext cx="11582400" cy="630937"/>
          </a:xfrm>
          <a:prstGeom prst="rect">
            <a:avLst/>
          </a:prstGeom>
        </p:spPr>
        <p:txBody>
          <a:bodyPr/>
          <a:lstStyle>
            <a:lvl1pPr marL="0" indent="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2" sz="3200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57912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/>
          <p:nvPr>
            <p:ph type="title" hasCustomPrompt="1"/>
          </p:nvPr>
        </p:nvSpPr>
        <p:spPr>
          <a:xfrm>
            <a:off x="707744" y="369937"/>
            <a:ext cx="5054071" cy="203036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61" name="Body Level One…"/>
          <p:cNvSpPr txBox="1"/>
          <p:nvPr>
            <p:ph type="body" sz="half" idx="1" hasCustomPrompt="1"/>
          </p:nvPr>
        </p:nvSpPr>
        <p:spPr>
          <a:xfrm>
            <a:off x="711200" y="3412066"/>
            <a:ext cx="5054600" cy="5267095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Slide Subtitle"/>
          <p:cNvSpPr txBox="1"/>
          <p:nvPr>
            <p:ph type="body" sz="quarter" idx="21" hasCustomPrompt="1"/>
          </p:nvPr>
        </p:nvSpPr>
        <p:spPr>
          <a:xfrm>
            <a:off x="711200" y="2268982"/>
            <a:ext cx="5054600" cy="630937"/>
          </a:xfrm>
          <a:prstGeom prst="rect">
            <a:avLst/>
          </a:prstGeom>
        </p:spPr>
        <p:txBody>
          <a:bodyPr anchor="ctr"/>
          <a:lstStyle>
            <a:lvl1pPr marL="0" indent="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2" sz="3200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63" name="Sea against sky at sunset"/>
          <p:cNvSpPr/>
          <p:nvPr>
            <p:ph type="pic" idx="22"/>
          </p:nvPr>
        </p:nvSpPr>
        <p:spPr>
          <a:xfrm>
            <a:off x="5848049" y="762000"/>
            <a:ext cx="7049102" cy="792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711200" y="2451100"/>
            <a:ext cx="11582400" cy="4445000"/>
          </a:xfrm>
          <a:prstGeom prst="rect">
            <a:avLst/>
          </a:prstGeom>
        </p:spPr>
        <p:txBody>
          <a:bodyPr anchor="ctr"/>
          <a:lstStyle>
            <a:lvl1pPr defTabSz="825500">
              <a:lnSpc>
                <a:spcPct val="80000"/>
              </a:lnSpc>
              <a:defRPr spc="-82" sz="8200"/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6349999" y="9118599"/>
            <a:ext cx="306325" cy="32842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xfrm>
            <a:off x="711200" y="393700"/>
            <a:ext cx="11582400" cy="1168400"/>
          </a:xfrm>
          <a:prstGeom prst="rect">
            <a:avLst/>
          </a:prstGeom>
        </p:spPr>
        <p:txBody>
          <a:bodyPr anchor="ctr"/>
          <a:lstStyle/>
          <a:p>
            <a:pPr/>
            <a:r>
              <a:t>Slide Title</a:t>
            </a:r>
          </a:p>
        </p:txBody>
      </p:sp>
      <p:sp>
        <p:nvSpPr>
          <p:cNvPr id="80" name="Slide Subtitle"/>
          <p:cNvSpPr txBox="1"/>
          <p:nvPr>
            <p:ph type="body" sz="quarter" idx="21" hasCustomPrompt="1"/>
          </p:nvPr>
        </p:nvSpPr>
        <p:spPr>
          <a:xfrm>
            <a:off x="711200" y="1504879"/>
            <a:ext cx="11582400" cy="630937"/>
          </a:xfrm>
          <a:prstGeom prst="rect">
            <a:avLst/>
          </a:prstGeom>
        </p:spPr>
        <p:txBody>
          <a:bodyPr/>
          <a:lstStyle>
            <a:lvl1pPr marL="0" indent="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2" sz="3200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Body Level One…"/>
          <p:cNvSpPr txBox="1"/>
          <p:nvPr>
            <p:ph type="body" idx="1" hasCustomPrompt="1"/>
          </p:nvPr>
        </p:nvSpPr>
        <p:spPr>
          <a:xfrm>
            <a:off x="711200" y="2997518"/>
            <a:ext cx="11582400" cy="6045201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1700"/>
              </a:spcBef>
              <a:buSzTx/>
              <a:buNone/>
              <a:defRPr spc="-88" sz="4400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457200" defTabSz="587022">
              <a:lnSpc>
                <a:spcPct val="100000"/>
              </a:lnSpc>
              <a:spcBef>
                <a:spcPts val="1700"/>
              </a:spcBef>
              <a:buSzTx/>
              <a:buNone/>
              <a:defRPr spc="-88" sz="4400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914400" defTabSz="587022">
              <a:lnSpc>
                <a:spcPct val="100000"/>
              </a:lnSpc>
              <a:spcBef>
                <a:spcPts val="1700"/>
              </a:spcBef>
              <a:buSzTx/>
              <a:buNone/>
              <a:defRPr spc="-88" sz="4400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1371600" defTabSz="587022">
              <a:lnSpc>
                <a:spcPct val="100000"/>
              </a:lnSpc>
              <a:spcBef>
                <a:spcPts val="1700"/>
              </a:spcBef>
              <a:buSzTx/>
              <a:buNone/>
              <a:defRPr spc="-88" sz="4400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1828800" defTabSz="587022">
              <a:lnSpc>
                <a:spcPct val="100000"/>
              </a:lnSpc>
              <a:spcBef>
                <a:spcPts val="1700"/>
              </a:spcBef>
              <a:buSzTx/>
              <a:buNone/>
              <a:defRPr spc="-88" sz="4400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9" name="Agenda Title"/>
          <p:cNvSpPr txBox="1"/>
          <p:nvPr>
            <p:ph type="title" hasCustomPrompt="1"/>
          </p:nvPr>
        </p:nvSpPr>
        <p:spPr>
          <a:xfrm>
            <a:off x="711200" y="393700"/>
            <a:ext cx="11582400" cy="11684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90" name="Agenda Subtitle"/>
          <p:cNvSpPr txBox="1"/>
          <p:nvPr>
            <p:ph type="body" sz="quarter" idx="21" hasCustomPrompt="1"/>
          </p:nvPr>
        </p:nvSpPr>
        <p:spPr>
          <a:xfrm>
            <a:off x="711200" y="1504879"/>
            <a:ext cx="11582400" cy="630937"/>
          </a:xfrm>
          <a:prstGeom prst="rect">
            <a:avLst/>
          </a:prstGeom>
        </p:spPr>
        <p:txBody>
          <a:bodyPr/>
          <a:lstStyle>
            <a:lvl1pPr marL="0" indent="0" algn="ctr" defTabSz="584200">
              <a:lnSpc>
                <a:spcPct val="100000"/>
              </a:lnSpc>
              <a:spcBef>
                <a:spcPts val="0"/>
              </a:spcBef>
              <a:buSzTx/>
              <a:buNone/>
              <a:defRPr spc="-32" sz="3200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Agenda Subtitle</a:t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 hasCustomPrompt="1"/>
          </p:nvPr>
        </p:nvSpPr>
        <p:spPr>
          <a:xfrm>
            <a:off x="711200" y="2997200"/>
            <a:ext cx="11582400" cy="6045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Slide Title"/>
          <p:cNvSpPr txBox="1"/>
          <p:nvPr>
            <p:ph type="title" hasCustomPrompt="1"/>
          </p:nvPr>
        </p:nvSpPr>
        <p:spPr>
          <a:xfrm>
            <a:off x="711200" y="397933"/>
            <a:ext cx="11582400" cy="116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45851" y="9118599"/>
            <a:ext cx="306325" cy="328423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1739900">
              <a:lnSpc>
                <a:spcPct val="100000"/>
              </a:lnSpc>
              <a:defRPr sz="1400">
                <a:solidFill>
                  <a:srgbClr val="5E5E5E"/>
                </a:solidFill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ctr" defTabSz="17399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8" strike="noStrike" sz="58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17399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8" strike="noStrike" sz="58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17399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8" strike="noStrike" sz="58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17399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8" strike="noStrike" sz="58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17399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8" strike="noStrike" sz="58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17399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8" strike="noStrike" sz="58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17399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8" strike="noStrike" sz="58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17399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8" strike="noStrike" sz="58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17399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8" strike="noStrike" sz="58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393700" marR="0" indent="-393700" algn="l" defTabSz="173990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75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787400" marR="0" indent="-393700" algn="l" defTabSz="173990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75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181100" marR="0" indent="-393700" algn="l" defTabSz="173990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75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1574800" marR="0" indent="-393700" algn="l" defTabSz="173990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75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1968500" marR="0" indent="-393700" algn="l" defTabSz="173990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75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2362200" marR="0" indent="-393700" algn="l" defTabSz="173990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75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2755900" marR="0" indent="-393700" algn="l" defTabSz="173990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75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3149600" marR="0" indent="-393700" algn="l" defTabSz="173990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75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3543300" marR="0" indent="-393700" algn="l" defTabSz="173990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75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17399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457200" algn="ctr" defTabSz="17399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914400" algn="ctr" defTabSz="17399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1371600" algn="ctr" defTabSz="17399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828800" algn="ctr" defTabSz="17399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2286000" algn="ctr" defTabSz="17399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2743200" algn="ctr" defTabSz="17399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3200400" algn="ctr" defTabSz="17399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3657600" algn="ctr" defTabSz="17399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Relationship Id="rId8" Type="http://schemas.openxmlformats.org/officeDocument/2006/relationships/image" Target="../media/image14.png"/><Relationship Id="rId9" Type="http://schemas.openxmlformats.org/officeDocument/2006/relationships/image" Target="../media/image15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image" Target="../media/image19.png"/><Relationship Id="rId6" Type="http://schemas.openxmlformats.org/officeDocument/2006/relationships/image" Target="../media/image20.png"/><Relationship Id="rId7" Type="http://schemas.openxmlformats.org/officeDocument/2006/relationships/image" Target="../media/image21.png"/><Relationship Id="rId8" Type="http://schemas.openxmlformats.org/officeDocument/2006/relationships/image" Target="../media/image22.png"/><Relationship Id="rId9" Type="http://schemas.openxmlformats.org/officeDocument/2006/relationships/image" Target="../media/image23.png"/><Relationship Id="rId10" Type="http://schemas.openxmlformats.org/officeDocument/2006/relationships/image" Target="../media/image24.png"/><Relationship Id="rId11" Type="http://schemas.openxmlformats.org/officeDocument/2006/relationships/image" Target="../media/image25.png"/><Relationship Id="rId12" Type="http://schemas.openxmlformats.org/officeDocument/2006/relationships/image" Target="../media/image2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Intro to…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Intro to</a:t>
            </a:r>
          </a:p>
          <a:p>
            <a:pPr/>
            <a:r>
              <a:t>Antiderivatives</a:t>
            </a:r>
          </a:p>
        </p:txBody>
      </p:sp>
      <p:sp>
        <p:nvSpPr>
          <p:cNvPr id="152" name="Section 4.1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Section 4.1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Screen Shot 2021-11-14 at 10.41.30 AM.png" descr="Screen Shot 2021-11-14 at 10.41.30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4401" y="-71542"/>
            <a:ext cx="7431529" cy="51063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55" name="Screen Shot 2021-11-14 at 10.48.51 AM.png" descr="Screen Shot 2021-11-14 at 10.48.51 AM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347986" y="307876"/>
            <a:ext cx="6489701" cy="86360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58" name="Group"/>
          <p:cNvGrpSpPr/>
          <p:nvPr/>
        </p:nvGrpSpPr>
        <p:grpSpPr>
          <a:xfrm>
            <a:off x="7837158" y="1692940"/>
            <a:ext cx="4089401" cy="1948434"/>
            <a:chOff x="0" y="0"/>
            <a:chExt cx="4089400" cy="1948433"/>
          </a:xfrm>
        </p:grpSpPr>
        <p:sp>
          <p:nvSpPr>
            <p:cNvPr id="156" name="For example......"/>
            <p:cNvSpPr txBox="1"/>
            <p:nvPr/>
          </p:nvSpPr>
          <p:spPr>
            <a:xfrm>
              <a:off x="575564" y="0"/>
              <a:ext cx="1558850" cy="40436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/>
              <a:r>
                <a:t>For example......</a:t>
              </a:r>
            </a:p>
          </p:txBody>
        </p:sp>
        <p:pic>
          <p:nvPicPr>
            <p:cNvPr id="157" name="Image" descr="Image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551433"/>
              <a:ext cx="4089400" cy="139700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159" name="Image" descr="Image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923695" y="5222064"/>
            <a:ext cx="7048501" cy="7493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60" name="Image" descr="Image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4145945" y="6084328"/>
            <a:ext cx="6604001" cy="7747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61" name="Image" descr="Image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4152295" y="6971991"/>
            <a:ext cx="6591301" cy="7874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62" name="Image" descr="Image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1238250" y="7908571"/>
            <a:ext cx="10528300" cy="7747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16" presetID="23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16" presetID="23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16" presetID="23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Subtype="16" presetID="23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0" grpId="4"/>
      <p:bldP build="whole" bldLvl="1" animBg="1" rev="0" advAuto="0" spid="155" grpId="1"/>
      <p:bldP build="whole" bldLvl="1" animBg="1" rev="0" advAuto="0" spid="159" grpId="3"/>
      <p:bldP build="whole" bldLvl="1" animBg="1" rev="0" advAuto="0" spid="158" grpId="2"/>
      <p:bldP build="whole" bldLvl="1" animBg="1" rev="0" advAuto="0" spid="161" grpId="5"/>
      <p:bldP build="whole" bldLvl="1" animBg="1" rev="0" advAuto="0" spid="162" grpId="6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Screen Shot 2021-11-14 at 10.49.42 AM.png" descr="Screen Shot 2021-11-14 at 10.49.42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99199" y="253623"/>
            <a:ext cx="4708313" cy="146818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67" name="Group"/>
          <p:cNvGrpSpPr/>
          <p:nvPr/>
        </p:nvGrpSpPr>
        <p:grpSpPr>
          <a:xfrm>
            <a:off x="2095791" y="2835416"/>
            <a:ext cx="10334459" cy="1460501"/>
            <a:chOff x="0" y="0"/>
            <a:chExt cx="10334457" cy="1460500"/>
          </a:xfrm>
        </p:grpSpPr>
        <p:pic>
          <p:nvPicPr>
            <p:cNvPr id="165" name="Image" descr="Image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4064000" cy="14605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66" name="Image" descr="Image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4111457" y="76200"/>
              <a:ext cx="6223001" cy="13081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168" name="Screen Shot 2021-11-14 at 10.54.24 AM.png" descr="Screen Shot 2021-11-14 at 10.54.24 AM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05184" y="4342582"/>
            <a:ext cx="3408273" cy="1595363"/>
          </a:xfrm>
          <a:prstGeom prst="rect">
            <a:avLst/>
          </a:prstGeom>
          <a:ln w="12700">
            <a:miter lim="400000"/>
          </a:ln>
        </p:spPr>
      </p:pic>
      <p:pic>
        <p:nvPicPr>
          <p:cNvPr id="169" name="Screen Shot 2021-11-14 at 11.16.41 AM.png" descr="Screen Shot 2021-11-14 at 11.16.41 AM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972654" y="4863581"/>
            <a:ext cx="8026401" cy="2247901"/>
          </a:xfrm>
          <a:prstGeom prst="rect">
            <a:avLst/>
          </a:prstGeom>
          <a:ln w="12700">
            <a:miter lim="400000"/>
          </a:ln>
        </p:spPr>
      </p:pic>
      <p:sp>
        <p:nvSpPr>
          <p:cNvPr id="170" name="add 1 to the exponent,…"/>
          <p:cNvSpPr txBox="1"/>
          <p:nvPr/>
        </p:nvSpPr>
        <p:spPr>
          <a:xfrm>
            <a:off x="5995296" y="648269"/>
            <a:ext cx="2651456" cy="6788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add 1 to the exponent,</a:t>
            </a:r>
          </a:p>
          <a:p>
            <a:pPr/>
            <a:r>
              <a:t>divide by the new exponent</a:t>
            </a:r>
          </a:p>
        </p:txBody>
      </p:sp>
      <p:sp>
        <p:nvSpPr>
          <p:cNvPr id="171" name="(You can confirm…"/>
          <p:cNvSpPr txBox="1"/>
          <p:nvPr/>
        </p:nvSpPr>
        <p:spPr>
          <a:xfrm>
            <a:off x="500355" y="5984610"/>
            <a:ext cx="2263547" cy="9534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(You can confirm</a:t>
            </a:r>
          </a:p>
          <a:p>
            <a:pPr/>
            <a:r>
              <a:t>by taking the derivative</a:t>
            </a:r>
          </a:p>
          <a:p>
            <a:pPr/>
            <a:r>
              <a:t>of this)</a:t>
            </a:r>
          </a:p>
        </p:txBody>
      </p:sp>
      <p:pic>
        <p:nvPicPr>
          <p:cNvPr id="172" name="Image" descr="Image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541076" y="1542689"/>
            <a:ext cx="2730501" cy="1397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73" name="Image" descr="Image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3403883" y="1542689"/>
            <a:ext cx="3289301" cy="1397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74" name="Image" descr="Image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6825491" y="1491889"/>
            <a:ext cx="3810001" cy="14986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2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8" presetID="2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7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8" presetID="2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2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8" presetID="2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7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Subtype="8" presetID="22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2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Subtype="8" presetID="22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7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Class="entr" nodeType="clickEffect" presetSubtype="8" presetID="22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2"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Subtype="8" presetID="22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7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4" grpId="5"/>
      <p:bldP build="whole" bldLvl="1" animBg="1" rev="0" advAuto="0" spid="173" grpId="3"/>
      <p:bldP build="whole" bldLvl="1" animBg="1" rev="0" advAuto="0" spid="167" grpId="6"/>
      <p:bldP build="whole" bldLvl="1" animBg="1" rev="0" advAuto="0" spid="170" grpId="4"/>
      <p:bldP build="whole" bldLvl="1" animBg="1" rev="0" advAuto="0" spid="168" grpId="8"/>
      <p:bldP build="whole" bldLvl="1" animBg="1" rev="0" advAuto="0" spid="164" grpId="1"/>
      <p:bldP build="whole" bldLvl="1" animBg="1" rev="0" advAuto="0" spid="172" grpId="2"/>
      <p:bldP build="whole" bldLvl="1" animBg="1" rev="0" advAuto="0" spid="171" grpId="9"/>
      <p:bldP build="whole" bldLvl="1" animBg="1" rev="0" advAuto="0" spid="169" grpId="7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Screen Shot 2021-11-14 at 10.57.43 AM.png" descr="Screen Shot 2021-11-14 at 10.57.43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35599" y="771163"/>
            <a:ext cx="10477628" cy="1942078"/>
          </a:xfrm>
          <a:prstGeom prst="rect">
            <a:avLst/>
          </a:prstGeom>
          <a:ln w="12700">
            <a:miter lim="400000"/>
          </a:ln>
        </p:spPr>
      </p:pic>
      <p:pic>
        <p:nvPicPr>
          <p:cNvPr id="177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677951" y="2166309"/>
            <a:ext cx="2235201" cy="1397001"/>
          </a:xfrm>
          <a:prstGeom prst="rect">
            <a:avLst/>
          </a:prstGeom>
          <a:ln w="12700">
            <a:miter lim="400000"/>
          </a:ln>
        </p:spPr>
      </p:pic>
      <p:sp>
        <p:nvSpPr>
          <p:cNvPr id="178" name="add 1 to the exponent,…"/>
          <p:cNvSpPr txBox="1"/>
          <p:nvPr/>
        </p:nvSpPr>
        <p:spPr>
          <a:xfrm>
            <a:off x="6991599" y="293820"/>
            <a:ext cx="2651456" cy="6788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add 1 to the exponent,</a:t>
            </a:r>
          </a:p>
          <a:p>
            <a:pPr/>
            <a:r>
              <a:t>divide by the new exponent</a:t>
            </a:r>
          </a:p>
        </p:txBody>
      </p:sp>
      <p:grpSp>
        <p:nvGrpSpPr>
          <p:cNvPr id="181" name="Group"/>
          <p:cNvGrpSpPr/>
          <p:nvPr/>
        </p:nvGrpSpPr>
        <p:grpSpPr>
          <a:xfrm>
            <a:off x="6917994" y="2164656"/>
            <a:ext cx="2669205" cy="1587501"/>
            <a:chOff x="0" y="0"/>
            <a:chExt cx="2669203" cy="1587500"/>
          </a:xfrm>
        </p:grpSpPr>
        <p:pic>
          <p:nvPicPr>
            <p:cNvPr id="179" name="Image" descr="Image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611803" y="0"/>
              <a:ext cx="2057401" cy="15875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80" name="Image" descr="Image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487167"/>
              <a:ext cx="571500" cy="49530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184" name="Group"/>
          <p:cNvGrpSpPr/>
          <p:nvPr/>
        </p:nvGrpSpPr>
        <p:grpSpPr>
          <a:xfrm>
            <a:off x="9524165" y="2197891"/>
            <a:ext cx="3010658" cy="1333837"/>
            <a:chOff x="0" y="0"/>
            <a:chExt cx="3010657" cy="1333836"/>
          </a:xfrm>
        </p:grpSpPr>
        <p:pic>
          <p:nvPicPr>
            <p:cNvPr id="182" name="Image" descr="Image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679680" y="0"/>
              <a:ext cx="2330978" cy="133383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83" name="Image" descr="Image"/>
            <p:cNvPicPr>
              <a:picLocks noChangeAspect="1"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0" y="464880"/>
              <a:ext cx="571500" cy="49530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185" name="Screen Shot 2021-11-14 at 11.03.25 AM.png" descr="Screen Shot 2021-11-14 at 11.03.25 AM.png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819695" y="4295511"/>
            <a:ext cx="2967265" cy="15406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86" name="Image" descr="Image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4282263" y="4418457"/>
            <a:ext cx="2527301" cy="1397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7" name="Image" descr="Image"/>
          <p:cNvPicPr>
            <a:picLocks noChangeAspect="1"/>
          </p:cNvPicPr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6692853" y="4367657"/>
            <a:ext cx="3568701" cy="1498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8" name="Image" descr="Image"/>
          <p:cNvPicPr>
            <a:picLocks noChangeAspect="1"/>
          </p:cNvPicPr>
          <p:nvPr/>
        </p:nvPicPr>
        <p:blipFill>
          <a:blip r:embed="rId11">
            <a:extLst/>
          </a:blip>
          <a:stretch>
            <a:fillRect/>
          </a:stretch>
        </p:blipFill>
        <p:spPr>
          <a:xfrm>
            <a:off x="10205756" y="4484380"/>
            <a:ext cx="2578101" cy="13081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9" name="Screen Shot 2021-11-14 at 11.07.46 AM.png" descr="Screen Shot 2021-11-14 at 11.07.46 AM.png"/>
          <p:cNvPicPr>
            <a:picLocks noChangeAspect="1"/>
          </p:cNvPicPr>
          <p:nvPr/>
        </p:nvPicPr>
        <p:blipFill>
          <a:blip r:embed="rId12">
            <a:extLst/>
          </a:blip>
          <a:stretch>
            <a:fillRect/>
          </a:stretch>
        </p:blipFill>
        <p:spPr>
          <a:xfrm>
            <a:off x="975885" y="6468915"/>
            <a:ext cx="3081391" cy="1540697"/>
          </a:xfrm>
          <a:prstGeom prst="rect">
            <a:avLst/>
          </a:prstGeom>
          <a:ln w="12700">
            <a:miter lim="400000"/>
          </a:ln>
        </p:spPr>
      </p:pic>
      <p:sp>
        <p:nvSpPr>
          <p:cNvPr id="190" name="(You can confirm…"/>
          <p:cNvSpPr txBox="1"/>
          <p:nvPr/>
        </p:nvSpPr>
        <p:spPr>
          <a:xfrm>
            <a:off x="10554266" y="3256774"/>
            <a:ext cx="2263548" cy="9534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(You can confirm</a:t>
            </a:r>
          </a:p>
          <a:p>
            <a:pPr/>
            <a:r>
              <a:t>by taking the derivative</a:t>
            </a:r>
          </a:p>
          <a:p>
            <a:pPr/>
            <a:r>
              <a:t>of this)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2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8" presetID="2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7"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8" presetID="2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2"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8" presetID="2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7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Subtype="8" presetID="22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2"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Subtype="8" presetID="22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7"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84" grpId="3"/>
      <p:bldP build="whole" bldLvl="1" animBg="1" rev="0" advAuto="0" spid="188" grpId="7"/>
      <p:bldP build="whole" bldLvl="1" animBg="1" rev="0" advAuto="0" spid="190" grpId="4"/>
      <p:bldP build="whole" bldLvl="1" animBg="1" rev="0" advAuto="0" spid="186" grpId="5"/>
      <p:bldP build="whole" bldLvl="1" animBg="1" rev="0" advAuto="0" spid="177" grpId="1"/>
      <p:bldP build="whole" bldLvl="1" animBg="1" rev="0" advAuto="0" spid="187" grpId="6"/>
      <p:bldP build="whole" bldLvl="1" animBg="1" rev="0" advAuto="0" spid="181" grpId="2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43B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73393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43B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73393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